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56" r:id="rId6"/>
    <p:sldId id="257" r:id="rId7"/>
    <p:sldId id="258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5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brahim Habib Darwish Al Zadjali" userId="8d42ef5e-d09e-43bb-9902-1bbc0a138cc8" providerId="ADAL" clId="{EA5669FE-8819-4C31-9553-FFBED910E12D}"/>
    <pc:docChg chg="custSel addSld modSld sldOrd">
      <pc:chgData name="Ibrahim Habib Darwish Al Zadjali" userId="8d42ef5e-d09e-43bb-9902-1bbc0a138cc8" providerId="ADAL" clId="{EA5669FE-8819-4C31-9553-FFBED910E12D}" dt="2026-01-14T11:37:19.770" v="86" actId="207"/>
      <pc:docMkLst>
        <pc:docMk/>
      </pc:docMkLst>
      <pc:sldChg chg="addSp delSp modSp">
        <pc:chgData name="Ibrahim Habib Darwish Al Zadjali" userId="8d42ef5e-d09e-43bb-9902-1bbc0a138cc8" providerId="ADAL" clId="{EA5669FE-8819-4C31-9553-FFBED910E12D}" dt="2026-01-14T11:30:24.011" v="30" actId="1076"/>
        <pc:sldMkLst>
          <pc:docMk/>
          <pc:sldMk cId="3515063071" sldId="256"/>
        </pc:sldMkLst>
        <pc:spChg chg="mod">
          <ac:chgData name="Ibrahim Habib Darwish Al Zadjali" userId="8d42ef5e-d09e-43bb-9902-1bbc0a138cc8" providerId="ADAL" clId="{EA5669FE-8819-4C31-9553-FFBED910E12D}" dt="2026-01-14T11:28:57.740" v="17" actId="20577"/>
          <ac:spMkLst>
            <pc:docMk/>
            <pc:sldMk cId="3515063071" sldId="256"/>
            <ac:spMk id="5" creationId="{30B95873-40B1-4D22-9E84-99C96DA52252}"/>
          </ac:spMkLst>
        </pc:spChg>
        <pc:spChg chg="del mod">
          <ac:chgData name="Ibrahim Habib Darwish Al Zadjali" userId="8d42ef5e-d09e-43bb-9902-1bbc0a138cc8" providerId="ADAL" clId="{EA5669FE-8819-4C31-9553-FFBED910E12D}" dt="2026-01-14T11:29:11.886" v="22"/>
          <ac:spMkLst>
            <pc:docMk/>
            <pc:sldMk cId="3515063071" sldId="256"/>
            <ac:spMk id="9" creationId="{569EDEE3-75A3-4566-BE06-43AE1B67FA9D}"/>
          </ac:spMkLst>
        </pc:spChg>
        <pc:picChg chg="add mod">
          <ac:chgData name="Ibrahim Habib Darwish Al Zadjali" userId="8d42ef5e-d09e-43bb-9902-1bbc0a138cc8" providerId="ADAL" clId="{EA5669FE-8819-4C31-9553-FFBED910E12D}" dt="2026-01-14T11:29:44.953" v="26" actId="1076"/>
          <ac:picMkLst>
            <pc:docMk/>
            <pc:sldMk cId="3515063071" sldId="256"/>
            <ac:picMk id="2" creationId="{EB4172C4-8615-4588-BCA7-C5A19EC66BE2}"/>
          </ac:picMkLst>
        </pc:picChg>
        <pc:picChg chg="add mod">
          <ac:chgData name="Ibrahim Habib Darwish Al Zadjali" userId="8d42ef5e-d09e-43bb-9902-1bbc0a138cc8" providerId="ADAL" clId="{EA5669FE-8819-4C31-9553-FFBED910E12D}" dt="2026-01-14T11:30:24.011" v="30" actId="1076"/>
          <ac:picMkLst>
            <pc:docMk/>
            <pc:sldMk cId="3515063071" sldId="256"/>
            <ac:picMk id="3" creationId="{35AF3860-5F8D-4CE2-99A3-284D1EE968C1}"/>
          </ac:picMkLst>
        </pc:picChg>
        <pc:picChg chg="del">
          <ac:chgData name="Ibrahim Habib Darwish Al Zadjali" userId="8d42ef5e-d09e-43bb-9902-1bbc0a138cc8" providerId="ADAL" clId="{EA5669FE-8819-4C31-9553-FFBED910E12D}" dt="2026-01-14T11:29:11.886" v="20" actId="478"/>
          <ac:picMkLst>
            <pc:docMk/>
            <pc:sldMk cId="3515063071" sldId="256"/>
            <ac:picMk id="7" creationId="{13580699-C75D-4979-B254-4D4A92960854}"/>
          </ac:picMkLst>
        </pc:picChg>
        <pc:picChg chg="del">
          <ac:chgData name="Ibrahim Habib Darwish Al Zadjali" userId="8d42ef5e-d09e-43bb-9902-1bbc0a138cc8" providerId="ADAL" clId="{EA5669FE-8819-4C31-9553-FFBED910E12D}" dt="2026-01-14T11:29:46.352" v="27" actId="478"/>
          <ac:picMkLst>
            <pc:docMk/>
            <pc:sldMk cId="3515063071" sldId="256"/>
            <ac:picMk id="10" creationId="{1EA99F24-AC39-43C4-BE58-A60D9FDF5406}"/>
          </ac:picMkLst>
        </pc:picChg>
      </pc:sldChg>
      <pc:sldChg chg="addSp delSp modSp">
        <pc:chgData name="Ibrahim Habib Darwish Al Zadjali" userId="8d42ef5e-d09e-43bb-9902-1bbc0a138cc8" providerId="ADAL" clId="{EA5669FE-8819-4C31-9553-FFBED910E12D}" dt="2026-01-14T11:31:49.568" v="40" actId="1076"/>
        <pc:sldMkLst>
          <pc:docMk/>
          <pc:sldMk cId="3479420107" sldId="257"/>
        </pc:sldMkLst>
        <pc:spChg chg="mod">
          <ac:chgData name="Ibrahim Habib Darwish Al Zadjali" userId="8d42ef5e-d09e-43bb-9902-1bbc0a138cc8" providerId="ADAL" clId="{EA5669FE-8819-4C31-9553-FFBED910E12D}" dt="2026-01-14T11:31:16.861" v="36" actId="20577"/>
          <ac:spMkLst>
            <pc:docMk/>
            <pc:sldMk cId="3479420107" sldId="257"/>
            <ac:spMk id="6" creationId="{90DDD5EF-A823-4E29-AD58-7CC188D8F8B4}"/>
          </ac:spMkLst>
        </pc:spChg>
        <pc:picChg chg="add mod">
          <ac:chgData name="Ibrahim Habib Darwish Al Zadjali" userId="8d42ef5e-d09e-43bb-9902-1bbc0a138cc8" providerId="ADAL" clId="{EA5669FE-8819-4C31-9553-FFBED910E12D}" dt="2026-01-14T11:31:49.568" v="40" actId="1076"/>
          <ac:picMkLst>
            <pc:docMk/>
            <pc:sldMk cId="3479420107" sldId="257"/>
            <ac:picMk id="2" creationId="{0DC713B7-C077-4273-8A05-88A108910313}"/>
          </ac:picMkLst>
        </pc:picChg>
        <pc:picChg chg="del">
          <ac:chgData name="Ibrahim Habib Darwish Al Zadjali" userId="8d42ef5e-d09e-43bb-9902-1bbc0a138cc8" providerId="ADAL" clId="{EA5669FE-8819-4C31-9553-FFBED910E12D}" dt="2026-01-14T11:31:20.054" v="37" actId="478"/>
          <ac:picMkLst>
            <pc:docMk/>
            <pc:sldMk cId="3479420107" sldId="257"/>
            <ac:picMk id="5" creationId="{D719F021-2CE1-42AF-9605-AE1D04A72A59}"/>
          </ac:picMkLst>
        </pc:picChg>
      </pc:sldChg>
      <pc:sldChg chg="addSp delSp modSp">
        <pc:chgData name="Ibrahim Habib Darwish Al Zadjali" userId="8d42ef5e-d09e-43bb-9902-1bbc0a138cc8" providerId="ADAL" clId="{EA5669FE-8819-4C31-9553-FFBED910E12D}" dt="2026-01-14T11:32:24.562" v="52" actId="1076"/>
        <pc:sldMkLst>
          <pc:docMk/>
          <pc:sldMk cId="3621771275" sldId="258"/>
        </pc:sldMkLst>
        <pc:spChg chg="mod">
          <ac:chgData name="Ibrahim Habib Darwish Al Zadjali" userId="8d42ef5e-d09e-43bb-9902-1bbc0a138cc8" providerId="ADAL" clId="{EA5669FE-8819-4C31-9553-FFBED910E12D}" dt="2026-01-14T11:31:55.626" v="46" actId="20577"/>
          <ac:spMkLst>
            <pc:docMk/>
            <pc:sldMk cId="3621771275" sldId="258"/>
            <ac:spMk id="6" creationId="{EB20CE19-6801-499B-8E55-1EB9A3E54D81}"/>
          </ac:spMkLst>
        </pc:spChg>
        <pc:picChg chg="add mod">
          <ac:chgData name="Ibrahim Habib Darwish Al Zadjali" userId="8d42ef5e-d09e-43bb-9902-1bbc0a138cc8" providerId="ADAL" clId="{EA5669FE-8819-4C31-9553-FFBED910E12D}" dt="2026-01-14T11:32:24.562" v="52" actId="1076"/>
          <ac:picMkLst>
            <pc:docMk/>
            <pc:sldMk cId="3621771275" sldId="258"/>
            <ac:picMk id="2" creationId="{360EB520-9C41-4147-9FA8-C2842006042D}"/>
          </ac:picMkLst>
        </pc:picChg>
        <pc:picChg chg="del">
          <ac:chgData name="Ibrahim Habib Darwish Al Zadjali" userId="8d42ef5e-d09e-43bb-9902-1bbc0a138cc8" providerId="ADAL" clId="{EA5669FE-8819-4C31-9553-FFBED910E12D}" dt="2026-01-14T11:31:57.978" v="47" actId="478"/>
          <ac:picMkLst>
            <pc:docMk/>
            <pc:sldMk cId="3621771275" sldId="258"/>
            <ac:picMk id="5" creationId="{1F2C4845-0CB7-4CB1-BFFE-B5F5E86C33FB}"/>
          </ac:picMkLst>
        </pc:picChg>
      </pc:sldChg>
      <pc:sldChg chg="modSp">
        <pc:chgData name="Ibrahim Habib Darwish Al Zadjali" userId="8d42ef5e-d09e-43bb-9902-1bbc0a138cc8" providerId="ADAL" clId="{EA5669FE-8819-4C31-9553-FFBED910E12D}" dt="2026-01-14T11:28:49.648" v="11" actId="20577"/>
        <pc:sldMkLst>
          <pc:docMk/>
          <pc:sldMk cId="1398352205" sldId="259"/>
        </pc:sldMkLst>
        <pc:spChg chg="mod">
          <ac:chgData name="Ibrahim Habib Darwish Al Zadjali" userId="8d42ef5e-d09e-43bb-9902-1bbc0a138cc8" providerId="ADAL" clId="{EA5669FE-8819-4C31-9553-FFBED910E12D}" dt="2026-01-14T11:28:49.648" v="11" actId="20577"/>
          <ac:spMkLst>
            <pc:docMk/>
            <pc:sldMk cId="1398352205" sldId="259"/>
            <ac:spMk id="6" creationId="{7695F4D1-C046-4C01-A92C-F3F7AC31B680}"/>
          </ac:spMkLst>
        </pc:spChg>
      </pc:sldChg>
      <pc:sldChg chg="addSp delSp modSp add ord">
        <pc:chgData name="Ibrahim Habib Darwish Al Zadjali" userId="8d42ef5e-d09e-43bb-9902-1bbc0a138cc8" providerId="ADAL" clId="{EA5669FE-8819-4C31-9553-FFBED910E12D}" dt="2026-01-14T11:37:19.770" v="86" actId="207"/>
        <pc:sldMkLst>
          <pc:docMk/>
          <pc:sldMk cId="41833927" sldId="260"/>
        </pc:sldMkLst>
        <pc:spChg chg="del">
          <ac:chgData name="Ibrahim Habib Darwish Al Zadjali" userId="8d42ef5e-d09e-43bb-9902-1bbc0a138cc8" providerId="ADAL" clId="{EA5669FE-8819-4C31-9553-FFBED910E12D}" dt="2026-01-14T11:36:16.483" v="55"/>
          <ac:spMkLst>
            <pc:docMk/>
            <pc:sldMk cId="41833927" sldId="260"/>
            <ac:spMk id="2" creationId="{54DB3773-FC9A-4D95-8F53-2D061E85704C}"/>
          </ac:spMkLst>
        </pc:spChg>
        <pc:spChg chg="del">
          <ac:chgData name="Ibrahim Habib Darwish Al Zadjali" userId="8d42ef5e-d09e-43bb-9902-1bbc0a138cc8" providerId="ADAL" clId="{EA5669FE-8819-4C31-9553-FFBED910E12D}" dt="2026-01-14T11:36:19.320" v="56"/>
          <ac:spMkLst>
            <pc:docMk/>
            <pc:sldMk cId="41833927" sldId="260"/>
            <ac:spMk id="3" creationId="{C46C97AE-1EC9-4099-9CB0-32B8011066BB}"/>
          </ac:spMkLst>
        </pc:spChg>
        <pc:spChg chg="add mod">
          <ac:chgData name="Ibrahim Habib Darwish Al Zadjali" userId="8d42ef5e-d09e-43bb-9902-1bbc0a138cc8" providerId="ADAL" clId="{EA5669FE-8819-4C31-9553-FFBED910E12D}" dt="2026-01-14T11:37:19.770" v="86" actId="207"/>
          <ac:spMkLst>
            <pc:docMk/>
            <pc:sldMk cId="41833927" sldId="260"/>
            <ac:spMk id="5" creationId="{8B4615CE-9FCA-42E0-95BB-E7F192E663A6}"/>
          </ac:spMkLst>
        </pc:spChg>
        <pc:picChg chg="add mod">
          <ac:chgData name="Ibrahim Habib Darwish Al Zadjali" userId="8d42ef5e-d09e-43bb-9902-1bbc0a138cc8" providerId="ADAL" clId="{EA5669FE-8819-4C31-9553-FFBED910E12D}" dt="2026-01-14T11:37:13.479" v="85" actId="1076"/>
          <ac:picMkLst>
            <pc:docMk/>
            <pc:sldMk cId="41833927" sldId="260"/>
            <ac:picMk id="4" creationId="{FA267001-5C45-4B74-8560-BF04DC45CF9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5F634-BA52-4EF1-8A9C-0994F110F3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E20BDA-955A-4333-AB07-07DDDE5D44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940E7-FD78-4FAA-AB9F-BDE4FBA7F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6927C-0CA1-4E5E-AFA7-36649C376065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81E08-B7C5-426D-AB0C-D9F873D25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F8960-2C1F-49D0-9D0C-421BEA3A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D6C2-ABA9-4247-8823-F2A41F5C3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339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BB50-6C39-401C-95EE-0DF917402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AF80A9-9A6B-42CA-9315-3E1D6631A9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8F481-41C1-47C2-980B-42691787F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6927C-0CA1-4E5E-AFA7-36649C376065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E7F09-4B11-4A2F-9402-37CC53D64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F7B6D-E3B3-4855-9FED-D6A480415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D6C2-ABA9-4247-8823-F2A41F5C3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51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92720C-4944-45A4-BDB2-31F91C29EA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32B68A-7E3A-4806-BB50-D6CD31107C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9C1C1-6F34-47C6-A44F-17EC27384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6927C-0CA1-4E5E-AFA7-36649C376065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EF7F06-8261-4F98-AA50-1669CDD28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12AEC-E7DE-448F-B36A-653A16D49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D6C2-ABA9-4247-8823-F2A41F5C3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83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31850-2465-4E8C-B6EC-240A6AAA2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88EC7-92DF-4450-BB85-50A0449F3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0A2E8-32FC-4575-B098-A73AD52B7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6927C-0CA1-4E5E-AFA7-36649C376065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90991-D4B6-4237-88C5-1AA28E320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3A607-03F9-4E16-A655-1257ACB70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D6C2-ABA9-4247-8823-F2A41F5C3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00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EA0CD-5B89-4646-BCD7-7CBF1BD39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9E37E-75B5-4B93-A563-061A03361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AF532-5E40-4840-A04C-90A0EF290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6927C-0CA1-4E5E-AFA7-36649C376065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CC116-7EF5-406E-9965-644C1237D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8F5F5-CFC9-4B78-8BCC-345174B0B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D6C2-ABA9-4247-8823-F2A41F5C3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00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B3EF0-12C3-45A9-AED7-94BFA1ACA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15F7A-D09B-4E9A-A9CE-E959309A74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A568AF-9D99-4F8E-9544-98D8ED7C8E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31BC5E-E9B2-42F6-B7AB-685E17597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6927C-0CA1-4E5E-AFA7-36649C376065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C19E47-0D90-4082-BB65-4F3B34CC3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7DB257-6506-4832-9BC1-6186870CD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D6C2-ABA9-4247-8823-F2A41F5C3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586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A9C6A-1CA3-40EA-BF2A-EF38A87F5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632228-3C2C-4262-8052-0EDCD0911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AD7FD4-8001-427C-9FB6-C5F62AAAA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376146-102A-4B93-ACD1-FA7C0A2848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59132A-89D6-4503-B845-01656DBE7C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5D2FC5-04E1-4038-92E5-D4819D3DB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6927C-0CA1-4E5E-AFA7-36649C376065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58EB8D-6908-4ED8-8ACD-EA7511B3C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5E02DF-D82C-49FB-8236-EE4E1B418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D6C2-ABA9-4247-8823-F2A41F5C3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1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12725-AB7E-4516-9B6C-750198812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9B8F3E-E8A9-4B55-9CE5-F4FA7998E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6927C-0CA1-4E5E-AFA7-36649C376065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A9E2-FB6B-4293-B7E3-A187DB044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7E6BDB-7636-48B4-9ED5-BE126A91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D6C2-ABA9-4247-8823-F2A41F5C3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93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2422F7-BF68-4E8D-A9EB-594F8AB86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6927C-0CA1-4E5E-AFA7-36649C376065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9AB49F-0418-4829-99B9-DE2F3E0ED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5500E7-EBB2-4D67-84F2-2C7195DF9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D6C2-ABA9-4247-8823-F2A41F5C3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20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197C5-DAC9-4857-AB35-6CB6A90B0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26E9A-2959-44B6-A20B-830BBC824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4338D2-425A-449F-9C66-46EC5F1E72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B95C97-913D-4B76-8711-1D4ECA67D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6927C-0CA1-4E5E-AFA7-36649C376065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1C1552-9105-4082-B624-FD55059A5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BFFDBD-5D70-4772-A65B-CE77AD44B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D6C2-ABA9-4247-8823-F2A41F5C3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01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10374-6071-431C-AD8F-58EEBD075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0B620D-5B81-4706-A262-D96F8CCC82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AAE4A9-36AD-4E68-B6A6-AF9F9F9D2E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515C69-40B9-44E6-9A0A-174594914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6927C-0CA1-4E5E-AFA7-36649C376065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FB2AA2-ED58-40D2-9A6E-D448D35E2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9103A9-1BED-43A9-8E2C-F75D5A1A2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D6C2-ABA9-4247-8823-F2A41F5C3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2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0A3A5E-8CA8-4685-B68F-D78D2E025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A0746-ED9E-4140-AC43-184FB64E9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6231F-3383-4E51-A4F9-1EC54B7C44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6927C-0CA1-4E5E-AFA7-36649C376065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8BD42-EC12-4E7E-ABA6-11CAA0730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C9F79-D1C0-4380-9627-CB97CC9323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AD6C2-ABA9-4247-8823-F2A41F5C3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922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1C09306-DE3E-414F-8C1A-FA0CE87490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394" y="1628429"/>
            <a:ext cx="10187211" cy="291532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695F4D1-C046-4C01-A92C-F3F7AC31B680}"/>
              </a:ext>
            </a:extLst>
          </p:cNvPr>
          <p:cNvSpPr/>
          <p:nvPr/>
        </p:nvSpPr>
        <p:spPr>
          <a:xfrm>
            <a:off x="1768949" y="3911758"/>
            <a:ext cx="85962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Marketing Statistical Data Jan-Dec 2025</a:t>
            </a:r>
          </a:p>
        </p:txBody>
      </p:sp>
    </p:spTree>
    <p:extLst>
      <p:ext uri="{BB962C8B-B14F-4D97-AF65-F5344CB8AC3E}">
        <p14:creationId xmlns:p14="http://schemas.microsoft.com/office/powerpoint/2010/main" val="1398352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0B95873-40B1-4D22-9E84-99C96DA52252}"/>
              </a:ext>
            </a:extLst>
          </p:cNvPr>
          <p:cNvSpPr txBox="1"/>
          <p:nvPr/>
        </p:nvSpPr>
        <p:spPr>
          <a:xfrm>
            <a:off x="2572870" y="430305"/>
            <a:ext cx="75841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</a:rPr>
              <a:t>Tonnage ( Jan – Dec 2025</a:t>
            </a:r>
            <a:r>
              <a:rPr lang="en-US" sz="4400" dirty="0">
                <a:solidFill>
                  <a:srgbClr val="C00000"/>
                </a:solidFill>
              </a:rPr>
              <a:t>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B4172C4-8615-4588-BCA7-C5A19EC66B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75" y="1801906"/>
            <a:ext cx="5684070" cy="338022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5AF3860-5F8D-4CE2-99A3-284D1EE968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4940" y="2134828"/>
            <a:ext cx="4772057" cy="2714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063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0DDD5EF-A823-4E29-AD58-7CC188D8F8B4}"/>
              </a:ext>
            </a:extLst>
          </p:cNvPr>
          <p:cNvSpPr/>
          <p:nvPr/>
        </p:nvSpPr>
        <p:spPr>
          <a:xfrm>
            <a:off x="2257834" y="501133"/>
            <a:ext cx="76771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Export Commodities Jan- Dec 2025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DC713B7-C077-4273-8A05-88A1089103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662" y="1828311"/>
            <a:ext cx="5942676" cy="3515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420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20CE19-6801-499B-8E55-1EB9A3E54D81}"/>
              </a:ext>
            </a:extLst>
          </p:cNvPr>
          <p:cNvSpPr txBox="1"/>
          <p:nvPr/>
        </p:nvSpPr>
        <p:spPr>
          <a:xfrm>
            <a:off x="2194867" y="484095"/>
            <a:ext cx="7744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Import Commodities Jan- Dec 2025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60EB520-9C41-4147-9FA8-C284200604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307" y="1364421"/>
            <a:ext cx="5895386" cy="4491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771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A267001-5C45-4B74-8560-BF04DC45CF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8170" y="6093016"/>
            <a:ext cx="2673135" cy="7649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4615CE-9FCA-42E0-95BB-E7F192E663A6}"/>
              </a:ext>
            </a:extLst>
          </p:cNvPr>
          <p:cNvSpPr txBox="1"/>
          <p:nvPr/>
        </p:nvSpPr>
        <p:spPr>
          <a:xfrm>
            <a:off x="3393176" y="2375647"/>
            <a:ext cx="540564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C00000"/>
                </a:solidFill>
              </a:rPr>
              <a:t>Thank you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33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4D72E337C3737244B31878D327B6EEE6" ma:contentTypeVersion="16" ma:contentTypeDescription="إنشاء مستند جديد." ma:contentTypeScope="" ma:versionID="1462c724b2d0a3b307935d89140983d5">
  <xsd:schema xmlns:xsd="http://www.w3.org/2001/XMLSchema" xmlns:xs="http://www.w3.org/2001/XMLSchema" xmlns:p="http://schemas.microsoft.com/office/2006/metadata/properties" xmlns:ns1="http://schemas.microsoft.com/sharepoint/v3" xmlns:ns3="d458464b-3cc7-498d-9e31-6df8be82cf16" targetNamespace="http://schemas.microsoft.com/office/2006/metadata/properties" ma:root="true" ma:fieldsID="eb31d603e46f34d6c346c4ad23cbe012" ns1:_="" ns3:_="">
    <xsd:import namespace="http://schemas.microsoft.com/sharepoint/v3"/>
    <xsd:import namespace="d458464b-3cc7-498d-9e31-6df8be82cf1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SystemTags" minOccurs="0"/>
                <xsd:element ref="ns3:MediaServiceLocation" minOccurs="0"/>
                <xsd:element ref="ns3:_activity" minOccurs="0"/>
                <xsd:element ref="ns3:MediaServiceSearchProperties" minOccurs="0"/>
                <xsd:element ref="ns1:_ip_UnifiedCompliancePolicyProperties" minOccurs="0"/>
                <xsd:element ref="ns1:_ip_UnifiedCompliancePolicyUIAc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خصائص نهج التوافق الموحد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إجراءات واجهة المستخدم الخاصة بنهج التوافق الموحد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58464b-3cc7-498d-9e31-6df8be82cf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activity xmlns="d458464b-3cc7-498d-9e31-6df8be82cf16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67252AB-C968-4751-9C77-433C2F5D46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458464b-3cc7-498d-9e31-6df8be82cf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1911EC7-B58A-4741-B7AF-2AF8644F15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6EB130-8996-4620-9B64-842823F8F2AA}">
  <ds:schemaRefs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purl.org/dc/terms/"/>
    <ds:schemaRef ds:uri="http://schemas.openxmlformats.org/package/2006/metadata/core-properties"/>
    <ds:schemaRef ds:uri="d458464b-3cc7-498d-9e31-6df8be82cf16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25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Ibrahim Habib Darwish Al Zadjali</dc:creator>
  <cp:lastModifiedBy>Ibrahim Habib Darwish Al Zadjali</cp:lastModifiedBy>
  <cp:revision>3</cp:revision>
  <dcterms:created xsi:type="dcterms:W3CDTF">2025-12-31T11:20:00Z</dcterms:created>
  <dcterms:modified xsi:type="dcterms:W3CDTF">2026-01-14T11:37:23Z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0x0101004D72E337C3737244B31878D327B6EEE6</vt:lpwstr>
  </property>
</Properties>
</file>